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9"/>
  </p:notesMasterIdLst>
  <p:sldIdLst>
    <p:sldId id="340" r:id="rId2"/>
    <p:sldId id="314" r:id="rId3"/>
    <p:sldId id="364" r:id="rId4"/>
    <p:sldId id="359" r:id="rId5"/>
    <p:sldId id="346" r:id="rId6"/>
    <p:sldId id="342" r:id="rId7"/>
    <p:sldId id="341" r:id="rId8"/>
    <p:sldId id="347" r:id="rId9"/>
    <p:sldId id="358" r:id="rId10"/>
    <p:sldId id="343" r:id="rId11"/>
    <p:sldId id="344" r:id="rId12"/>
    <p:sldId id="348" r:id="rId13"/>
    <p:sldId id="345" r:id="rId14"/>
    <p:sldId id="349" r:id="rId15"/>
    <p:sldId id="350" r:id="rId16"/>
    <p:sldId id="351" r:id="rId17"/>
    <p:sldId id="352" r:id="rId18"/>
    <p:sldId id="360" r:id="rId19"/>
    <p:sldId id="353" r:id="rId20"/>
    <p:sldId id="354" r:id="rId21"/>
    <p:sldId id="355" r:id="rId22"/>
    <p:sldId id="362" r:id="rId23"/>
    <p:sldId id="363" r:id="rId24"/>
    <p:sldId id="369" r:id="rId25"/>
    <p:sldId id="361" r:id="rId26"/>
    <p:sldId id="357" r:id="rId27"/>
    <p:sldId id="256" r:id="rId28"/>
    <p:sldId id="298" r:id="rId29"/>
    <p:sldId id="356" r:id="rId30"/>
    <p:sldId id="337" r:id="rId31"/>
    <p:sldId id="339" r:id="rId32"/>
    <p:sldId id="368" r:id="rId33"/>
    <p:sldId id="334" r:id="rId34"/>
    <p:sldId id="366" r:id="rId35"/>
    <p:sldId id="365" r:id="rId36"/>
    <p:sldId id="367" r:id="rId37"/>
    <p:sldId id="311" r:id="rId38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6"/>
    <p:restoredTop sz="66734" autoAdjust="0"/>
  </p:normalViewPr>
  <p:slideViewPr>
    <p:cSldViewPr snapToGrid="0" snapToObjects="1">
      <p:cViewPr varScale="1">
        <p:scale>
          <a:sx n="150" d="100"/>
          <a:sy n="150" d="100"/>
        </p:scale>
        <p:origin x="2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markdown.rstudio.com/flexdashboard/" TargetMode="External"/><Relationship Id="rId4" Type="http://schemas.openxmlformats.org/officeDocument/2006/relationships/hyperlink" Target="https://github.com/airbnb/knowledge-repo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536707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1002323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255974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endParaRPr lang="de-AT" dirty="0">
              <a:latin typeface="Slack-Lato"/>
            </a:endParaRPr>
          </a:p>
          <a:p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R / JS </a:t>
            </a:r>
          </a:p>
          <a:p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endParaRPr lang="de-AT" dirty="0">
              <a:latin typeface="Slack-Lato"/>
            </a:endParaRPr>
          </a:p>
          <a:p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latin typeface="LMRoman10"/>
              </a:rPr>
              <a:t>Perfo</a:t>
            </a:r>
            <a:r>
              <a:rPr lang="de-AT" sz="11500" dirty="0">
                <a:latin typeface="LMRoman10"/>
              </a:rPr>
              <a:t>      </a:t>
            </a:r>
            <a:r>
              <a:rPr lang="de-AT" sz="11500" dirty="0" err="1">
                <a:latin typeface="LMRoman10"/>
              </a:rPr>
              <a:t>mance</a:t>
            </a:r>
            <a:endParaRPr lang="de-AT" sz="11500" dirty="0"/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19" y="1886995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2223387" y="3585040"/>
            <a:ext cx="28682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Reporting Engine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Markdown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51" y="2167660"/>
            <a:ext cx="2417788" cy="71566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59063D-E4F1-0541-A056-45A150FFDF81}"/>
              </a:ext>
            </a:extLst>
          </p:cNvPr>
          <p:cNvSpPr txBox="1"/>
          <p:nvPr/>
        </p:nvSpPr>
        <p:spPr>
          <a:xfrm>
            <a:off x="7972978" y="3974676"/>
            <a:ext cx="1769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Notebooks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17972" y="5257883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487376" y="5721039"/>
            <a:ext cx="467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8" y="4793341"/>
            <a:ext cx="251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1377461" y="3826805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https://at.linkedin.com/in/christoph-t%C3%B6glhofer-1870ab185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3714327" y="2516759"/>
            <a:ext cx="3967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https://github.com/ctoegi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91786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" y="-5360"/>
            <a:ext cx="12192215" cy="695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9" y="-47430"/>
            <a:ext cx="12266002" cy="699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/>
          <p:cNvPicPr>
            <a:picLocks noChangeAspect="1"/>
          </p:cNvPicPr>
          <p:nvPr/>
        </p:nvPicPr>
        <p:blipFill>
          <a:blip r:embed="rId4">
            <a:alphaModFix amt="7680"/>
          </a:blip>
          <a:stretch>
            <a:fillRect/>
          </a:stretch>
        </p:blipFill>
        <p:spPr>
          <a:xfrm>
            <a:off x="5586862" y="-4442194"/>
            <a:ext cx="7994589" cy="1279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2018"/>
          <p:cNvSpPr txBox="1"/>
          <p:nvPr/>
        </p:nvSpPr>
        <p:spPr>
          <a:xfrm>
            <a:off x="-2151826" y="2567096"/>
            <a:ext cx="1221811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r>
              <a:rPr lang="de-DE" sz="10000" dirty="0"/>
              <a:t>Thank you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40" y="1703965"/>
            <a:ext cx="4747259" cy="5241932"/>
          </a:xfrm>
          <a:prstGeom prst="rect">
            <a:avLst/>
          </a:prstGeom>
        </p:spPr>
      </p:pic>
      <p:pic>
        <p:nvPicPr>
          <p:cNvPr id="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53" y="2745650"/>
            <a:ext cx="183694" cy="293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4171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262</Words>
  <Application>Microsoft Macintosh PowerPoint</Application>
  <PresentationFormat>Breitbild</PresentationFormat>
  <Paragraphs>70</Paragraphs>
  <Slides>37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George Neue Black</vt:lpstr>
      <vt:lpstr>George Neue Bold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149</cp:revision>
  <cp:lastPrinted>2019-10-18T19:29:06Z</cp:lastPrinted>
  <dcterms:created xsi:type="dcterms:W3CDTF">2019-07-30T12:11:29Z</dcterms:created>
  <dcterms:modified xsi:type="dcterms:W3CDTF">2019-12-11T15:01:30Z</dcterms:modified>
</cp:coreProperties>
</file>